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9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 autoAdjust="0"/>
    <p:restoredTop sz="94906" autoAdjust="0"/>
  </p:normalViewPr>
  <p:slideViewPr>
    <p:cSldViewPr snapToGrid="0">
      <p:cViewPr varScale="1">
        <p:scale>
          <a:sx n="122" d="100"/>
          <a:sy n="122" d="100"/>
        </p:scale>
        <p:origin x="22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8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81044"/>
              </p:ext>
            </p:extLst>
          </p:nvPr>
        </p:nvGraphicFramePr>
        <p:xfrm>
          <a:off x="1439045" y="411557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60298" y="374623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3147923" y="470680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91895"/>
              </p:ext>
            </p:extLst>
          </p:nvPr>
        </p:nvGraphicFramePr>
        <p:xfrm>
          <a:off x="9503583" y="4368143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9724836" y="3998811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11212461" y="4959377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101289</TotalTime>
  <Words>4909</Words>
  <Application>Microsoft Macintosh PowerPoint</Application>
  <PresentationFormat>와이드스크린</PresentationFormat>
  <Paragraphs>1268</Paragraphs>
  <Slides>114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19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1409</cp:revision>
  <dcterms:created xsi:type="dcterms:W3CDTF">2018-02-21T02:23:39Z</dcterms:created>
  <dcterms:modified xsi:type="dcterms:W3CDTF">2023-07-03T06:16:31Z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